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111"/>
    <a:srgbClr val="66FF3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B1E2-D8F4-4BAB-937D-EF069C9D34CC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C7D1-8DD6-4D3D-8919-5CF4FFB2E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B1E2-D8F4-4BAB-937D-EF069C9D34CC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C7D1-8DD6-4D3D-8919-5CF4FFB2E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B1E2-D8F4-4BAB-937D-EF069C9D34CC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C7D1-8DD6-4D3D-8919-5CF4FFB2E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B1E2-D8F4-4BAB-937D-EF069C9D34CC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C7D1-8DD6-4D3D-8919-5CF4FFB2E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B1E2-D8F4-4BAB-937D-EF069C9D34CC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C7D1-8DD6-4D3D-8919-5CF4FFB2E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B1E2-D8F4-4BAB-937D-EF069C9D34CC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C7D1-8DD6-4D3D-8919-5CF4FFB2E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B1E2-D8F4-4BAB-937D-EF069C9D34CC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C7D1-8DD6-4D3D-8919-5CF4FFB2E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B1E2-D8F4-4BAB-937D-EF069C9D34CC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C7D1-8DD6-4D3D-8919-5CF4FFB2E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B1E2-D8F4-4BAB-937D-EF069C9D34CC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C7D1-8DD6-4D3D-8919-5CF4FFB2E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B1E2-D8F4-4BAB-937D-EF069C9D34CC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C7D1-8DD6-4D3D-8919-5CF4FFB2E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B1E2-D8F4-4BAB-937D-EF069C9D34CC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C7D1-8DD6-4D3D-8919-5CF4FFB2E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B1E2-D8F4-4BAB-937D-EF069C9D34CC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C7D1-8DD6-4D3D-8919-5CF4FFB2E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G_20221207_104543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rcRect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57400" y="76200"/>
            <a:ext cx="5257800" cy="762000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DHRUBA CHAND HALDER COLLEGE 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Department of Microbiology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838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In Collaboration with IQAC</a:t>
            </a:r>
            <a:endParaRPr lang="en-US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273314"/>
            <a:ext cx="5791200" cy="70788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Organizes  </a:t>
            </a:r>
            <a:r>
              <a:rPr lang="en-US" sz="2000" b="1" dirty="0" smtClean="0"/>
              <a:t>-  “ BARUNI DEVI MEMORIAL </a:t>
            </a:r>
            <a:r>
              <a:rPr lang="en-US" sz="2000" b="1" dirty="0" smtClean="0"/>
              <a:t>LECTUURE ”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On 13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December 2022 </a:t>
            </a:r>
            <a:r>
              <a:rPr lang="en-US" sz="2000" b="1" dirty="0" smtClean="0"/>
              <a:t>Tuesdayat12noon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6934200" cy="372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Arial Rounded MT Bold" pitchFamily="34" charset="0"/>
            </a:endParaRPr>
          </a:p>
          <a:p>
            <a:r>
              <a:rPr lang="en-US" sz="2400" b="1" dirty="0" smtClean="0">
                <a:latin typeface="Arial Rounded MT Bold" pitchFamily="34" charset="0"/>
              </a:rPr>
              <a:t>Speaker</a:t>
            </a:r>
            <a:r>
              <a:rPr lang="en-US" sz="2400" b="1" dirty="0" smtClean="0">
                <a:latin typeface="Arial Rounded MT Bold" pitchFamily="34" charset="0"/>
              </a:rPr>
              <a:t>: Swami </a:t>
            </a:r>
            <a:r>
              <a:rPr lang="en-US" sz="2400" b="1" dirty="0" err="1" smtClean="0">
                <a:latin typeface="Arial Rounded MT Bold" pitchFamily="34" charset="0"/>
              </a:rPr>
              <a:t>Ekachittananda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Maharaj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000" b="1" dirty="0" smtClean="0">
                <a:latin typeface="Arial Rounded MT Bold" pitchFamily="34" charset="0"/>
              </a:rPr>
              <a:t>Principal of Ramakrishna Mission Residential College.</a:t>
            </a:r>
            <a:endParaRPr lang="en-US" sz="2400" b="1" dirty="0" smtClean="0">
              <a:latin typeface="Arial Rounded MT Bold" pitchFamily="34" charset="0"/>
            </a:endParaRPr>
          </a:p>
          <a:p>
            <a:endParaRPr lang="en-US" sz="2400" b="1" dirty="0" smtClean="0">
              <a:latin typeface="Arial Rounded MT Bold" pitchFamily="34" charset="0"/>
            </a:endParaRPr>
          </a:p>
          <a:p>
            <a:r>
              <a:rPr lang="en-US" sz="2400" b="1" dirty="0" smtClean="0">
                <a:latin typeface="Arial Rounded MT Bold" pitchFamily="34" charset="0"/>
              </a:rPr>
              <a:t>Title of Talk:  </a:t>
            </a:r>
            <a:r>
              <a:rPr lang="as-IN" sz="2400" b="1" dirty="0" smtClean="0">
                <a:latin typeface="Arial Rounded MT Bold" pitchFamily="34" charset="0"/>
              </a:rPr>
              <a:t>স্বামী বিবেকানন্দ ও বর্তমান যুবসমাজ।</a:t>
            </a:r>
            <a:endParaRPr lang="en-US" sz="2400" b="1" dirty="0" smtClean="0">
              <a:latin typeface="Arial Rounded MT Bold" pitchFamily="34" charset="0"/>
            </a:endParaRPr>
          </a:p>
          <a:p>
            <a:endParaRPr lang="en-US" sz="2400" b="1" dirty="0" smtClean="0">
              <a:latin typeface="Arial Rounded MT Bold" pitchFamily="34" charset="0"/>
            </a:endParaRPr>
          </a:p>
          <a:p>
            <a:r>
              <a:rPr lang="en-US" sz="2400" b="1" dirty="0" smtClean="0">
                <a:latin typeface="Arial Rounded MT Bold" pitchFamily="34" charset="0"/>
              </a:rPr>
              <a:t>Venue</a:t>
            </a:r>
            <a:r>
              <a:rPr lang="en-US" sz="2400" b="1" dirty="0" smtClean="0">
                <a:latin typeface="Arial Rounded MT Bold" pitchFamily="34" charset="0"/>
              </a:rPr>
              <a:t>: </a:t>
            </a:r>
            <a:r>
              <a:rPr lang="en-US" sz="2400" b="1" dirty="0" smtClean="0">
                <a:latin typeface="Arial Rounded MT Bold" pitchFamily="34" charset="0"/>
              </a:rPr>
              <a:t>Auditorium </a:t>
            </a:r>
            <a:r>
              <a:rPr lang="en-US" sz="2400" b="1" dirty="0" smtClean="0">
                <a:latin typeface="Arial Rounded MT Bold" pitchFamily="34" charset="0"/>
              </a:rPr>
              <a:t>of </a:t>
            </a:r>
            <a:r>
              <a:rPr lang="en-US" sz="2400" b="1" dirty="0" err="1" smtClean="0">
                <a:latin typeface="Arial Rounded MT Bold" pitchFamily="34" charset="0"/>
              </a:rPr>
              <a:t>Sailendranath</a:t>
            </a:r>
            <a:r>
              <a:rPr lang="en-US" sz="2400" b="1" dirty="0" smtClean="0">
                <a:latin typeface="Arial Rounded MT Bold" pitchFamily="34" charset="0"/>
              </a:rPr>
              <a:t>  </a:t>
            </a:r>
            <a:r>
              <a:rPr lang="en-US" sz="2400" b="1" dirty="0" err="1" smtClean="0">
                <a:latin typeface="Arial Rounded MT Bold" pitchFamily="34" charset="0"/>
              </a:rPr>
              <a:t>Bhawan</a:t>
            </a:r>
            <a:r>
              <a:rPr lang="en-US" sz="2400" b="1" dirty="0" smtClean="0">
                <a:latin typeface="Arial Rounded MT Bold" pitchFamily="34" charset="0"/>
              </a:rPr>
              <a:t>,</a:t>
            </a:r>
          </a:p>
          <a:p>
            <a:r>
              <a:rPr lang="en-US" sz="2400" b="1" dirty="0" err="1" smtClean="0">
                <a:latin typeface="Arial Rounded MT Bold" pitchFamily="34" charset="0"/>
              </a:rPr>
              <a:t>Dhruba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Chand</a:t>
            </a:r>
            <a:r>
              <a:rPr lang="en-US" sz="2400" b="1" dirty="0" smtClean="0">
                <a:latin typeface="Arial Rounded MT Bold" pitchFamily="34" charset="0"/>
              </a:rPr>
              <a:t> </a:t>
            </a:r>
            <a:r>
              <a:rPr lang="en-US" sz="2400" b="1" dirty="0" err="1" smtClean="0">
                <a:latin typeface="Arial Rounded MT Bold" pitchFamily="34" charset="0"/>
              </a:rPr>
              <a:t>Halder</a:t>
            </a:r>
            <a:r>
              <a:rPr lang="en-US" sz="2400" b="1" dirty="0" smtClean="0">
                <a:latin typeface="Arial Rounded MT Bold" pitchFamily="34" charset="0"/>
              </a:rPr>
              <a:t> College</a:t>
            </a:r>
            <a:endParaRPr lang="en-US" sz="2400" b="1" dirty="0" smtClean="0">
              <a:latin typeface="Arial Rounded MT Bold" pitchFamily="34" charset="0"/>
            </a:endParaRPr>
          </a:p>
          <a:p>
            <a:endParaRPr lang="en-US" sz="2400" b="1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874603"/>
            <a:ext cx="53340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Medium" pitchFamily="34" charset="0"/>
              </a:rPr>
              <a:t>ALL MEMBERS OF THE COLLEGE </a:t>
            </a:r>
            <a:r>
              <a:rPr lang="en-US" sz="2400" dirty="0" smtClean="0">
                <a:latin typeface="Franklin Gothic Medium" pitchFamily="34" charset="0"/>
              </a:rPr>
              <a:t> </a:t>
            </a:r>
            <a:r>
              <a:rPr lang="en-US" sz="2400" dirty="0" smtClean="0">
                <a:latin typeface="Franklin Gothic Medium" pitchFamily="34" charset="0"/>
              </a:rPr>
              <a:t>FAMILY</a:t>
            </a:r>
            <a:r>
              <a:rPr lang="en-US" sz="2400" dirty="0" smtClean="0">
                <a:latin typeface="Franklin Gothic Medium" pitchFamily="34" charset="0"/>
              </a:rPr>
              <a:t> </a:t>
            </a:r>
            <a:r>
              <a:rPr lang="en-US" sz="2400" dirty="0" smtClean="0">
                <a:latin typeface="Franklin Gothic Medium" pitchFamily="34" charset="0"/>
              </a:rPr>
              <a:t>ARE CORDIALLY INVITED.</a:t>
            </a:r>
            <a:endParaRPr lang="en-US" sz="2400" dirty="0">
              <a:latin typeface="Franklin Gothic Medium" pitchFamily="34" charset="0"/>
            </a:endParaRPr>
          </a:p>
        </p:txBody>
      </p:sp>
      <p:pic>
        <p:nvPicPr>
          <p:cNvPr id="1026" name="Picture 2" descr="C:\Users\USER\Downloads\DHRU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"/>
            <a:ext cx="1066800" cy="941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67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</cp:revision>
  <dcterms:created xsi:type="dcterms:W3CDTF">2022-12-05T07:47:48Z</dcterms:created>
  <dcterms:modified xsi:type="dcterms:W3CDTF">2022-12-07T11:01:26Z</dcterms:modified>
</cp:coreProperties>
</file>